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867C-0BFA-4255-A7DE-FD7F1890DBE2}" type="datetimeFigureOut">
              <a:rPr lang="pl-PL" smtClean="0"/>
              <a:t>2010-03-18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45BF-3353-417B-9351-A6F05E123E8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867C-0BFA-4255-A7DE-FD7F1890DBE2}" type="datetimeFigureOut">
              <a:rPr lang="pl-PL" smtClean="0"/>
              <a:t>2010-03-18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45BF-3353-417B-9351-A6F05E123E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867C-0BFA-4255-A7DE-FD7F1890DBE2}" type="datetimeFigureOut">
              <a:rPr lang="pl-PL" smtClean="0"/>
              <a:t>2010-03-18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45BF-3353-417B-9351-A6F05E123E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867C-0BFA-4255-A7DE-FD7F1890DBE2}" type="datetimeFigureOut">
              <a:rPr lang="pl-PL" smtClean="0"/>
              <a:t>2010-03-18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45BF-3353-417B-9351-A6F05E123E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867C-0BFA-4255-A7DE-FD7F1890DBE2}" type="datetimeFigureOut">
              <a:rPr lang="pl-PL" smtClean="0"/>
              <a:t>2010-03-18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9445BF-3353-417B-9351-A6F05E123E8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867C-0BFA-4255-A7DE-FD7F1890DBE2}" type="datetimeFigureOut">
              <a:rPr lang="pl-PL" smtClean="0"/>
              <a:t>2010-03-18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45BF-3353-417B-9351-A6F05E123E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867C-0BFA-4255-A7DE-FD7F1890DBE2}" type="datetimeFigureOut">
              <a:rPr lang="pl-PL" smtClean="0"/>
              <a:t>2010-03-18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45BF-3353-417B-9351-A6F05E123E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867C-0BFA-4255-A7DE-FD7F1890DBE2}" type="datetimeFigureOut">
              <a:rPr lang="pl-PL" smtClean="0"/>
              <a:t>2010-03-18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45BF-3353-417B-9351-A6F05E123E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867C-0BFA-4255-A7DE-FD7F1890DBE2}" type="datetimeFigureOut">
              <a:rPr lang="pl-PL" smtClean="0"/>
              <a:t>2010-03-18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45BF-3353-417B-9351-A6F05E123E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867C-0BFA-4255-A7DE-FD7F1890DBE2}" type="datetimeFigureOut">
              <a:rPr lang="pl-PL" smtClean="0"/>
              <a:t>2010-03-18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45BF-3353-417B-9351-A6F05E123E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867C-0BFA-4255-A7DE-FD7F1890DBE2}" type="datetimeFigureOut">
              <a:rPr lang="pl-PL" smtClean="0"/>
              <a:t>2010-03-18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45BF-3353-417B-9351-A6F05E123E8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F2867C-0BFA-4255-A7DE-FD7F1890DBE2}" type="datetimeFigureOut">
              <a:rPr lang="pl-PL" smtClean="0"/>
              <a:t>2010-03-18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9445BF-3353-417B-9351-A6F05E123E8D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2428868"/>
            <a:ext cx="8364812" cy="1828800"/>
          </a:xfrm>
        </p:spPr>
        <p:txBody>
          <a:bodyPr>
            <a:normAutofit fontScale="90000"/>
          </a:bodyPr>
          <a:lstStyle/>
          <a:p>
            <a:r>
              <a:rPr lang="pl-PL" sz="6600" i="1" dirty="0" smtClean="0"/>
              <a:t>Wycieczka do Opola</a:t>
            </a:r>
            <a:endParaRPr lang="pl-PL" sz="66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 długiej drodze do Opola dotarliśmy do celu. Zostaliśmy gorąco przywitani przez pracowników wydziału </a:t>
            </a:r>
            <a:r>
              <a:rPr lang="pl-PL" dirty="0" err="1" smtClean="0"/>
              <a:t>wodip</a:t>
            </a:r>
            <a:r>
              <a:rPr lang="pl-PL" dirty="0" smtClean="0"/>
              <a:t>. Po herbatce zostaliśmy przeszkoleni do obsługi TESTICO oraz innych nowoczesnych </a:t>
            </a:r>
            <a:r>
              <a:rPr lang="pl-PL" dirty="0" err="1" smtClean="0"/>
              <a:t>technologi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Wszyscy zmagali się z obsługą nowych </a:t>
            </a:r>
            <a:r>
              <a:rPr lang="pl-PL" dirty="0" err="1" smtClean="0"/>
              <a:t>przyżądów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7" name="Picture 3" descr="\\SBS2008\redirected$\CzapskiSpranzel\Pulpit\Zdjęcia\IMG_4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762761" cy="5072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Największym powodzeniem cieszyły się roboty!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\\SBS2008\redirected$\CzapskiSpranzel\Pulpit\Zdjęcia\IMG_4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827850" cy="5120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 obyło się też bez jedzenia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\\SBS2008\redirected$\CzapskiSpranzel\Pulpit\Zdjęcia\IMG_4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048518" cy="5286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pl-PL" sz="5400" i="1" dirty="0" smtClean="0"/>
              <a:t>BYŁO SUPER, CIESZYMY SIĘ </a:t>
            </a:r>
            <a:br>
              <a:rPr lang="pl-PL" sz="5400" i="1" dirty="0" smtClean="0"/>
            </a:br>
            <a:r>
              <a:rPr lang="pl-PL" sz="5400" i="1" dirty="0" smtClean="0"/>
              <a:t>Z MOŻLIWOŚCI POZNANIA NOWYCH TECHNOLOGII POMAGAJĄCYCH NAM W NAUCE</a:t>
            </a:r>
            <a:endParaRPr lang="pl-PL" sz="54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56</Words>
  <Application>Microsoft Office PowerPoint</Application>
  <PresentationFormat>Pokaz na ekranie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Wierzchołek</vt:lpstr>
      <vt:lpstr>Wycieczka do Opola</vt:lpstr>
      <vt:lpstr>Po długiej drodze do Opola dotarliśmy do celu. Zostaliśmy gorąco przywitani przez pracowników wydziału wodip. Po herbatce zostaliśmy przeszkoleni do obsługi TESTICO oraz innych nowoczesnych technologi.</vt:lpstr>
      <vt:lpstr>Wszyscy zmagali się z obsługą nowych przyżądów</vt:lpstr>
      <vt:lpstr>Największym powodzeniem cieszyły się roboty!</vt:lpstr>
      <vt:lpstr>Nie obyło się też bez jedzenia</vt:lpstr>
      <vt:lpstr>BYŁO SUPER, CIESZYMY SIĘ  Z MOŻLIWOŚCI POZNANIA NOWYCH TECHNOLOGII POMAGAJĄCYCH NAM W NAUCE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Opola</dc:title>
  <dc:creator>CzapskiSpranzel</dc:creator>
  <cp:lastModifiedBy>CzapskiSpranzel</cp:lastModifiedBy>
  <cp:revision>3</cp:revision>
  <dcterms:created xsi:type="dcterms:W3CDTF">2010-03-18T13:35:42Z</dcterms:created>
  <dcterms:modified xsi:type="dcterms:W3CDTF">2010-03-18T14:03:50Z</dcterms:modified>
</cp:coreProperties>
</file>